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274" r:id="rId3"/>
    <p:sldId id="289" r:id="rId4"/>
    <p:sldId id="290" r:id="rId5"/>
    <p:sldId id="291" r:id="rId6"/>
    <p:sldId id="292" r:id="rId7"/>
    <p:sldId id="276" r:id="rId8"/>
    <p:sldId id="294" r:id="rId9"/>
    <p:sldId id="295" r:id="rId10"/>
    <p:sldId id="297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8CF23-2B22-4683-A669-4BC65AAC2F20}">
          <p14:sldIdLst>
            <p14:sldId id="265"/>
            <p14:sldId id="274"/>
            <p14:sldId id="289"/>
            <p14:sldId id="290"/>
            <p14:sldId id="291"/>
          </p14:sldIdLst>
        </p14:section>
        <p14:section name="Untitled Section" id="{07666357-416B-4D1F-8F9C-82152CC2EBD1}">
          <p14:sldIdLst>
            <p14:sldId id="292"/>
            <p14:sldId id="276"/>
            <p14:sldId id="294"/>
            <p14:sldId id="295"/>
            <p14:sldId id="297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79598" autoAdjust="0"/>
  </p:normalViewPr>
  <p:slideViewPr>
    <p:cSldViewPr>
      <p:cViewPr varScale="1">
        <p:scale>
          <a:sx n="98" d="100"/>
          <a:sy n="98" d="100"/>
        </p:scale>
        <p:origin x="276" y="9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65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FBAAB-DC29-4A32-8B49-475FFA71332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4806DB4C-D0D5-4971-8B8B-10C31C837D83}">
      <dgm:prSet phldrT="[Text]" phldr="1"/>
      <dgm:spPr/>
      <dgm:t>
        <a:bodyPr/>
        <a:lstStyle/>
        <a:p>
          <a:endParaRPr lang="en-US"/>
        </a:p>
      </dgm:t>
    </dgm:pt>
    <dgm:pt modelId="{8F4FFEA5-7300-447B-9808-34CD17202FEE}" type="parTrans" cxnId="{7A2F1B9C-26F7-4C88-8120-EECBFF6E2B8C}">
      <dgm:prSet/>
      <dgm:spPr/>
      <dgm:t>
        <a:bodyPr/>
        <a:lstStyle/>
        <a:p>
          <a:endParaRPr lang="en-US"/>
        </a:p>
      </dgm:t>
    </dgm:pt>
    <dgm:pt modelId="{B9C64280-8CAA-482B-94B1-29C9CA725E7B}" type="sibTrans" cxnId="{7A2F1B9C-26F7-4C88-8120-EECBFF6E2B8C}">
      <dgm:prSet/>
      <dgm:spPr/>
      <dgm:t>
        <a:bodyPr/>
        <a:lstStyle/>
        <a:p>
          <a:endParaRPr lang="en-US"/>
        </a:p>
      </dgm:t>
    </dgm:pt>
    <dgm:pt modelId="{0569AF5E-E208-4B98-892F-89E8ACCB22A8}">
      <dgm:prSet phldrT="[Text]" phldr="1"/>
      <dgm:spPr/>
      <dgm:t>
        <a:bodyPr/>
        <a:lstStyle/>
        <a:p>
          <a:endParaRPr lang="en-US"/>
        </a:p>
      </dgm:t>
    </dgm:pt>
    <dgm:pt modelId="{B8C24A0D-D86F-4456-B712-BE7A9DCA17CD}" type="parTrans" cxnId="{16522357-EE1C-4956-BB70-A7D43B82F7F2}">
      <dgm:prSet/>
      <dgm:spPr/>
      <dgm:t>
        <a:bodyPr/>
        <a:lstStyle/>
        <a:p>
          <a:endParaRPr lang="en-US"/>
        </a:p>
      </dgm:t>
    </dgm:pt>
    <dgm:pt modelId="{6370CA5C-B250-4D18-8646-A02EA447D7A8}" type="sibTrans" cxnId="{16522357-EE1C-4956-BB70-A7D43B82F7F2}">
      <dgm:prSet/>
      <dgm:spPr/>
      <dgm:t>
        <a:bodyPr/>
        <a:lstStyle/>
        <a:p>
          <a:endParaRPr lang="en-US"/>
        </a:p>
      </dgm:t>
    </dgm:pt>
    <dgm:pt modelId="{75D121D9-8F27-487E-A221-B3277D309951}">
      <dgm:prSet phldrT="[Text]" phldr="1"/>
      <dgm:spPr/>
      <dgm:t>
        <a:bodyPr/>
        <a:lstStyle/>
        <a:p>
          <a:endParaRPr lang="en-US"/>
        </a:p>
      </dgm:t>
    </dgm:pt>
    <dgm:pt modelId="{AAB283F7-0AB3-44D1-94F0-50AF1C44F9AB}" type="parTrans" cxnId="{D9E2116C-FD9E-45F5-9195-0C37B3655975}">
      <dgm:prSet/>
      <dgm:spPr/>
      <dgm:t>
        <a:bodyPr/>
        <a:lstStyle/>
        <a:p>
          <a:endParaRPr lang="en-US"/>
        </a:p>
      </dgm:t>
    </dgm:pt>
    <dgm:pt modelId="{31D3F21B-1BA9-4582-ADE4-F59C8C37F03A}" type="sibTrans" cxnId="{D9E2116C-FD9E-45F5-9195-0C37B3655975}">
      <dgm:prSet/>
      <dgm:spPr/>
      <dgm:t>
        <a:bodyPr/>
        <a:lstStyle/>
        <a:p>
          <a:endParaRPr lang="en-US"/>
        </a:p>
      </dgm:t>
    </dgm:pt>
    <dgm:pt modelId="{3A796DBA-2BC9-426A-B300-D70E2822EE99}" type="pres">
      <dgm:prSet presAssocID="{895FBAAB-DC29-4A32-8B49-475FFA71332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B00BF69-6F0D-4379-9D4D-EDFA6856BFAC}" type="pres">
      <dgm:prSet presAssocID="{4806DB4C-D0D5-4971-8B8B-10C31C837D83}" presName="gear1" presStyleLbl="node1" presStyleIdx="0" presStyleCnt="3">
        <dgm:presLayoutVars>
          <dgm:chMax val="1"/>
          <dgm:bulletEnabled val="1"/>
        </dgm:presLayoutVars>
      </dgm:prSet>
      <dgm:spPr/>
    </dgm:pt>
    <dgm:pt modelId="{F142C9CE-D3A2-4E7D-ACBC-4FFFC1941120}" type="pres">
      <dgm:prSet presAssocID="{4806DB4C-D0D5-4971-8B8B-10C31C837D83}" presName="gear1srcNode" presStyleLbl="node1" presStyleIdx="0" presStyleCnt="3"/>
      <dgm:spPr/>
    </dgm:pt>
    <dgm:pt modelId="{766EA498-ECEB-4994-8904-15383819DCD5}" type="pres">
      <dgm:prSet presAssocID="{4806DB4C-D0D5-4971-8B8B-10C31C837D83}" presName="gear1dstNode" presStyleLbl="node1" presStyleIdx="0" presStyleCnt="3"/>
      <dgm:spPr/>
    </dgm:pt>
    <dgm:pt modelId="{C2A960E8-8118-4A91-A4F5-A5AE997A229D}" type="pres">
      <dgm:prSet presAssocID="{0569AF5E-E208-4B98-892F-89E8ACCB22A8}" presName="gear2" presStyleLbl="node1" presStyleIdx="1" presStyleCnt="3">
        <dgm:presLayoutVars>
          <dgm:chMax val="1"/>
          <dgm:bulletEnabled val="1"/>
        </dgm:presLayoutVars>
      </dgm:prSet>
      <dgm:spPr/>
    </dgm:pt>
    <dgm:pt modelId="{AF9C69F4-3479-42E9-846C-14664A65FDA2}" type="pres">
      <dgm:prSet presAssocID="{0569AF5E-E208-4B98-892F-89E8ACCB22A8}" presName="gear2srcNode" presStyleLbl="node1" presStyleIdx="1" presStyleCnt="3"/>
      <dgm:spPr/>
    </dgm:pt>
    <dgm:pt modelId="{6350C107-5A50-4739-9A49-0C535A173530}" type="pres">
      <dgm:prSet presAssocID="{0569AF5E-E208-4B98-892F-89E8ACCB22A8}" presName="gear2dstNode" presStyleLbl="node1" presStyleIdx="1" presStyleCnt="3"/>
      <dgm:spPr/>
    </dgm:pt>
    <dgm:pt modelId="{3CA505EB-F3B0-4236-8D33-94AF67B1A484}" type="pres">
      <dgm:prSet presAssocID="{75D121D9-8F27-487E-A221-B3277D309951}" presName="gear3" presStyleLbl="node1" presStyleIdx="2" presStyleCnt="3"/>
      <dgm:spPr/>
    </dgm:pt>
    <dgm:pt modelId="{10D3E2FB-9756-474D-86C5-343D1EBBF926}" type="pres">
      <dgm:prSet presAssocID="{75D121D9-8F27-487E-A221-B3277D30995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F9553B1-C863-47C4-B332-1941AB4B4CD0}" type="pres">
      <dgm:prSet presAssocID="{75D121D9-8F27-487E-A221-B3277D309951}" presName="gear3srcNode" presStyleLbl="node1" presStyleIdx="2" presStyleCnt="3"/>
      <dgm:spPr/>
    </dgm:pt>
    <dgm:pt modelId="{59DBDBF2-D452-4FAA-9D6D-EA48B2BF3A31}" type="pres">
      <dgm:prSet presAssocID="{75D121D9-8F27-487E-A221-B3277D309951}" presName="gear3dstNode" presStyleLbl="node1" presStyleIdx="2" presStyleCnt="3"/>
      <dgm:spPr/>
    </dgm:pt>
    <dgm:pt modelId="{1D4F3F7D-B6F6-447B-A22B-5DD326DDE857}" type="pres">
      <dgm:prSet presAssocID="{B9C64280-8CAA-482B-94B1-29C9CA725E7B}" presName="connector1" presStyleLbl="sibTrans2D1" presStyleIdx="0" presStyleCnt="3"/>
      <dgm:spPr/>
    </dgm:pt>
    <dgm:pt modelId="{7F62F862-5089-46FE-9F03-2731EAF06887}" type="pres">
      <dgm:prSet presAssocID="{6370CA5C-B250-4D18-8646-A02EA447D7A8}" presName="connector2" presStyleLbl="sibTrans2D1" presStyleIdx="1" presStyleCnt="3"/>
      <dgm:spPr/>
    </dgm:pt>
    <dgm:pt modelId="{B0D6C246-AF7E-45FA-8DD8-8BA5DB08BFF3}" type="pres">
      <dgm:prSet presAssocID="{31D3F21B-1BA9-4582-ADE4-F59C8C37F03A}" presName="connector3" presStyleLbl="sibTrans2D1" presStyleIdx="2" presStyleCnt="3"/>
      <dgm:spPr/>
    </dgm:pt>
  </dgm:ptLst>
  <dgm:cxnLst>
    <dgm:cxn modelId="{B62D890A-D7EF-45F5-AC39-619F1C20094E}" type="presOf" srcId="{0569AF5E-E208-4B98-892F-89E8ACCB22A8}" destId="{6350C107-5A50-4739-9A49-0C535A173530}" srcOrd="2" destOrd="0" presId="urn:microsoft.com/office/officeart/2005/8/layout/gear1"/>
    <dgm:cxn modelId="{3659B80C-463A-4EE9-8B6B-878B5238C820}" type="presOf" srcId="{4806DB4C-D0D5-4971-8B8B-10C31C837D83}" destId="{DB00BF69-6F0D-4379-9D4D-EDFA6856BFAC}" srcOrd="0" destOrd="0" presId="urn:microsoft.com/office/officeart/2005/8/layout/gear1"/>
    <dgm:cxn modelId="{736D2322-1F79-47DA-B9EF-96AD5A125AD1}" type="presOf" srcId="{31D3F21B-1BA9-4582-ADE4-F59C8C37F03A}" destId="{B0D6C246-AF7E-45FA-8DD8-8BA5DB08BFF3}" srcOrd="0" destOrd="0" presId="urn:microsoft.com/office/officeart/2005/8/layout/gear1"/>
    <dgm:cxn modelId="{9F68E52E-7755-42E1-9876-9C98ADB831E0}" type="presOf" srcId="{4806DB4C-D0D5-4971-8B8B-10C31C837D83}" destId="{766EA498-ECEB-4994-8904-15383819DCD5}" srcOrd="2" destOrd="0" presId="urn:microsoft.com/office/officeart/2005/8/layout/gear1"/>
    <dgm:cxn modelId="{C541C235-8BD7-4920-B032-83E5B1FC9571}" type="presOf" srcId="{B9C64280-8CAA-482B-94B1-29C9CA725E7B}" destId="{1D4F3F7D-B6F6-447B-A22B-5DD326DDE857}" srcOrd="0" destOrd="0" presId="urn:microsoft.com/office/officeart/2005/8/layout/gear1"/>
    <dgm:cxn modelId="{38687F5C-B57B-4F7D-A95B-4674E69A2C44}" type="presOf" srcId="{75D121D9-8F27-487E-A221-B3277D309951}" destId="{AF9553B1-C863-47C4-B332-1941AB4B4CD0}" srcOrd="2" destOrd="0" presId="urn:microsoft.com/office/officeart/2005/8/layout/gear1"/>
    <dgm:cxn modelId="{E8008A61-2575-4482-A393-4153F9D68F90}" type="presOf" srcId="{75D121D9-8F27-487E-A221-B3277D309951}" destId="{3CA505EB-F3B0-4236-8D33-94AF67B1A484}" srcOrd="0" destOrd="0" presId="urn:microsoft.com/office/officeart/2005/8/layout/gear1"/>
    <dgm:cxn modelId="{CC3E6642-D6CA-4C0B-A853-C32D81EE7267}" type="presOf" srcId="{0569AF5E-E208-4B98-892F-89E8ACCB22A8}" destId="{C2A960E8-8118-4A91-A4F5-A5AE997A229D}" srcOrd="0" destOrd="0" presId="urn:microsoft.com/office/officeart/2005/8/layout/gear1"/>
    <dgm:cxn modelId="{AA54AD68-2ADA-48F1-8113-C5D0EC1A0041}" type="presOf" srcId="{6370CA5C-B250-4D18-8646-A02EA447D7A8}" destId="{7F62F862-5089-46FE-9F03-2731EAF06887}" srcOrd="0" destOrd="0" presId="urn:microsoft.com/office/officeart/2005/8/layout/gear1"/>
    <dgm:cxn modelId="{D9E2116C-FD9E-45F5-9195-0C37B3655975}" srcId="{895FBAAB-DC29-4A32-8B49-475FFA713320}" destId="{75D121D9-8F27-487E-A221-B3277D309951}" srcOrd="2" destOrd="0" parTransId="{AAB283F7-0AB3-44D1-94F0-50AF1C44F9AB}" sibTransId="{31D3F21B-1BA9-4582-ADE4-F59C8C37F03A}"/>
    <dgm:cxn modelId="{16522357-EE1C-4956-BB70-A7D43B82F7F2}" srcId="{895FBAAB-DC29-4A32-8B49-475FFA713320}" destId="{0569AF5E-E208-4B98-892F-89E8ACCB22A8}" srcOrd="1" destOrd="0" parTransId="{B8C24A0D-D86F-4456-B712-BE7A9DCA17CD}" sibTransId="{6370CA5C-B250-4D18-8646-A02EA447D7A8}"/>
    <dgm:cxn modelId="{02A95E58-7DCE-4ED5-93F9-9224DF9CFF29}" type="presOf" srcId="{4806DB4C-D0D5-4971-8B8B-10C31C837D83}" destId="{F142C9CE-D3A2-4E7D-ACBC-4FFFC1941120}" srcOrd="1" destOrd="0" presId="urn:microsoft.com/office/officeart/2005/8/layout/gear1"/>
    <dgm:cxn modelId="{78914989-D559-4006-977C-52C05ECDC6DC}" type="presOf" srcId="{75D121D9-8F27-487E-A221-B3277D309951}" destId="{59DBDBF2-D452-4FAA-9D6D-EA48B2BF3A31}" srcOrd="3" destOrd="0" presId="urn:microsoft.com/office/officeart/2005/8/layout/gear1"/>
    <dgm:cxn modelId="{7A2F1B9C-26F7-4C88-8120-EECBFF6E2B8C}" srcId="{895FBAAB-DC29-4A32-8B49-475FFA713320}" destId="{4806DB4C-D0D5-4971-8B8B-10C31C837D83}" srcOrd="0" destOrd="0" parTransId="{8F4FFEA5-7300-447B-9808-34CD17202FEE}" sibTransId="{B9C64280-8CAA-482B-94B1-29C9CA725E7B}"/>
    <dgm:cxn modelId="{200B079F-BB8E-49C0-81B6-663D68755CCB}" type="presOf" srcId="{75D121D9-8F27-487E-A221-B3277D309951}" destId="{10D3E2FB-9756-474D-86C5-343D1EBBF926}" srcOrd="1" destOrd="0" presId="urn:microsoft.com/office/officeart/2005/8/layout/gear1"/>
    <dgm:cxn modelId="{613B56E0-FF39-4778-A8D2-8E5BEC18BD43}" type="presOf" srcId="{0569AF5E-E208-4B98-892F-89E8ACCB22A8}" destId="{AF9C69F4-3479-42E9-846C-14664A65FDA2}" srcOrd="1" destOrd="0" presId="urn:microsoft.com/office/officeart/2005/8/layout/gear1"/>
    <dgm:cxn modelId="{233A75EA-CBC8-4D94-B8D2-7A6BD25DCCBE}" type="presOf" srcId="{895FBAAB-DC29-4A32-8B49-475FFA713320}" destId="{3A796DBA-2BC9-426A-B300-D70E2822EE99}" srcOrd="0" destOrd="0" presId="urn:microsoft.com/office/officeart/2005/8/layout/gear1"/>
    <dgm:cxn modelId="{33C89757-726A-46E7-A8B2-6898E5BB8AF6}" type="presParOf" srcId="{3A796DBA-2BC9-426A-B300-D70E2822EE99}" destId="{DB00BF69-6F0D-4379-9D4D-EDFA6856BFAC}" srcOrd="0" destOrd="0" presId="urn:microsoft.com/office/officeart/2005/8/layout/gear1"/>
    <dgm:cxn modelId="{FFCC9DF4-B26A-4984-A51F-8C743E9938D4}" type="presParOf" srcId="{3A796DBA-2BC9-426A-B300-D70E2822EE99}" destId="{F142C9CE-D3A2-4E7D-ACBC-4FFFC1941120}" srcOrd="1" destOrd="0" presId="urn:microsoft.com/office/officeart/2005/8/layout/gear1"/>
    <dgm:cxn modelId="{474CDC6E-9CC9-4239-81F6-35400D45D49A}" type="presParOf" srcId="{3A796DBA-2BC9-426A-B300-D70E2822EE99}" destId="{766EA498-ECEB-4994-8904-15383819DCD5}" srcOrd="2" destOrd="0" presId="urn:microsoft.com/office/officeart/2005/8/layout/gear1"/>
    <dgm:cxn modelId="{B8B414A1-DB28-4ED5-A399-6AEE1B80666D}" type="presParOf" srcId="{3A796DBA-2BC9-426A-B300-D70E2822EE99}" destId="{C2A960E8-8118-4A91-A4F5-A5AE997A229D}" srcOrd="3" destOrd="0" presId="urn:microsoft.com/office/officeart/2005/8/layout/gear1"/>
    <dgm:cxn modelId="{F14352B9-7A9A-400D-9909-138905C671B3}" type="presParOf" srcId="{3A796DBA-2BC9-426A-B300-D70E2822EE99}" destId="{AF9C69F4-3479-42E9-846C-14664A65FDA2}" srcOrd="4" destOrd="0" presId="urn:microsoft.com/office/officeart/2005/8/layout/gear1"/>
    <dgm:cxn modelId="{BAB44923-25C9-4EBC-9F62-F66F21E0F8BD}" type="presParOf" srcId="{3A796DBA-2BC9-426A-B300-D70E2822EE99}" destId="{6350C107-5A50-4739-9A49-0C535A173530}" srcOrd="5" destOrd="0" presId="urn:microsoft.com/office/officeart/2005/8/layout/gear1"/>
    <dgm:cxn modelId="{ADDC27D2-F065-4333-B7BA-80118BB49775}" type="presParOf" srcId="{3A796DBA-2BC9-426A-B300-D70E2822EE99}" destId="{3CA505EB-F3B0-4236-8D33-94AF67B1A484}" srcOrd="6" destOrd="0" presId="urn:microsoft.com/office/officeart/2005/8/layout/gear1"/>
    <dgm:cxn modelId="{70C5EE55-3CD1-496C-8690-4050E17858C4}" type="presParOf" srcId="{3A796DBA-2BC9-426A-B300-D70E2822EE99}" destId="{10D3E2FB-9756-474D-86C5-343D1EBBF926}" srcOrd="7" destOrd="0" presId="urn:microsoft.com/office/officeart/2005/8/layout/gear1"/>
    <dgm:cxn modelId="{402C0A9C-BDDD-47DF-BA3B-7279E18AD2EC}" type="presParOf" srcId="{3A796DBA-2BC9-426A-B300-D70E2822EE99}" destId="{AF9553B1-C863-47C4-B332-1941AB4B4CD0}" srcOrd="8" destOrd="0" presId="urn:microsoft.com/office/officeart/2005/8/layout/gear1"/>
    <dgm:cxn modelId="{8D79E1AF-104C-4ACF-B0C6-5649B7E65C36}" type="presParOf" srcId="{3A796DBA-2BC9-426A-B300-D70E2822EE99}" destId="{59DBDBF2-D452-4FAA-9D6D-EA48B2BF3A31}" srcOrd="9" destOrd="0" presId="urn:microsoft.com/office/officeart/2005/8/layout/gear1"/>
    <dgm:cxn modelId="{FE6CC918-0AF2-4F41-8F33-0664479FD2E1}" type="presParOf" srcId="{3A796DBA-2BC9-426A-B300-D70E2822EE99}" destId="{1D4F3F7D-B6F6-447B-A22B-5DD326DDE857}" srcOrd="10" destOrd="0" presId="urn:microsoft.com/office/officeart/2005/8/layout/gear1"/>
    <dgm:cxn modelId="{2FD2767A-D48F-4E85-9963-4E0B568C1F8C}" type="presParOf" srcId="{3A796DBA-2BC9-426A-B300-D70E2822EE99}" destId="{7F62F862-5089-46FE-9F03-2731EAF06887}" srcOrd="11" destOrd="0" presId="urn:microsoft.com/office/officeart/2005/8/layout/gear1"/>
    <dgm:cxn modelId="{11320A2F-391F-4F12-BAAA-6114F1A4DB97}" type="presParOf" srcId="{3A796DBA-2BC9-426A-B300-D70E2822EE99}" destId="{B0D6C246-AF7E-45FA-8DD8-8BA5DB08BFF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0BF69-6F0D-4379-9D4D-EDFA6856BFA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4392232" y="3136513"/>
        <a:ext cx="1781934" cy="1531918"/>
      </dsp:txXfrm>
    </dsp:sp>
    <dsp:sp modelId="{C2A960E8-8118-4A91-A4F5-A5AE997A229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604759" y="2282937"/>
        <a:ext cx="1076134" cy="1069538"/>
      </dsp:txXfrm>
    </dsp:sp>
    <dsp:sp modelId="{3CA505EB-F3B0-4236-8D33-94AF67B1A484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 rot="-20700000">
        <a:off x="3738879" y="704426"/>
        <a:ext cx="1192106" cy="1192106"/>
      </dsp:txXfrm>
    </dsp:sp>
    <dsp:sp modelId="{1D4F3F7D-B6F6-447B-A22B-5DD326DDE857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2F862-5089-46FE-9F03-2731EAF06887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6C246-AF7E-45FA-8DD8-8BA5DB08BFF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0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1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TalktoAnonymous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 online, anonymously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861BD-C932-4DBD-88B2-FE4F04A5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94298"/>
            <a:ext cx="6023668" cy="31269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12BB5-E456-4FA7-9B61-1601D70C77A7}"/>
              </a:ext>
            </a:extLst>
          </p:cNvPr>
          <p:cNvSpPr/>
          <p:nvPr/>
        </p:nvSpPr>
        <p:spPr>
          <a:xfrm>
            <a:off x="139273" y="1749909"/>
            <a:ext cx="2159853" cy="1637251"/>
          </a:xfrm>
          <a:prstGeom prst="rect">
            <a:avLst/>
          </a:prstGeom>
          <a:blipFill rotWithShape="1">
            <a:blip r:embed="rId4"/>
            <a:srcRect/>
            <a:stretch>
              <a:fillRect l="-19000" r="-1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D0C86-1C48-4E1F-84C2-C3E36B278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434733"/>
            <a:ext cx="4419600" cy="2295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6098E-5953-4EDA-A9E9-10088FCC4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855" y="3694134"/>
            <a:ext cx="4724400" cy="23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Design Process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27A1B8-4B50-4BFC-B76B-CA02A86D3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278954"/>
              </p:ext>
            </p:extLst>
          </p:nvPr>
        </p:nvGraphicFramePr>
        <p:xfrm>
          <a:off x="1524000" y="1143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TalktoAnonymous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When you like to chat online, but want to stay anonymous</a:t>
            </a:r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60000">
              <a:schemeClr val="bg2"/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4572000" cy="4114800"/>
          </a:xfrm>
        </p:spPr>
        <p:txBody>
          <a:bodyPr>
            <a:normAutofit/>
          </a:bodyPr>
          <a:lstStyle/>
          <a:p>
            <a:r>
              <a:rPr lang="en-US" b="1" dirty="0"/>
              <a:t>Have you ever had a great day but didn’t have anyone to share it with?</a:t>
            </a:r>
          </a:p>
          <a:p>
            <a:r>
              <a:rPr lang="en-US" b="1" dirty="0"/>
              <a:t> How about a bizarre event that you would like to discuss with someone who won’t think you are crazy?</a:t>
            </a:r>
          </a:p>
          <a:p>
            <a:r>
              <a:rPr lang="en-US" b="1" dirty="0"/>
              <a:t> Or even just venting about something that annoys you.</a:t>
            </a:r>
          </a:p>
          <a:p>
            <a:r>
              <a:rPr lang="en-US" b="1" dirty="0"/>
              <a:t> With the Talk To Anonymous App you can do all of those things.</a:t>
            </a:r>
          </a:p>
          <a:p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E9CD7-4C37-45F0-9BDA-3B394A700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Project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FE847-CDDB-4117-9871-88623C36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438397"/>
            <a:ext cx="5760720" cy="22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0" y="2499617"/>
            <a:ext cx="3581400" cy="3554819"/>
          </a:xfrm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/>
              <a:t>Chat with others anonymously about personal topics</a:t>
            </a:r>
          </a:p>
          <a:p>
            <a:pPr marL="342900" indent="-342900"/>
            <a:r>
              <a:rPr lang="en-US" b="1" dirty="0"/>
              <a:t>No personal information gets stored </a:t>
            </a:r>
          </a:p>
          <a:p>
            <a:pPr marL="342900" indent="-342900"/>
            <a:r>
              <a:rPr lang="en-US" b="1" dirty="0"/>
              <a:t>Real-time</a:t>
            </a:r>
          </a:p>
          <a:p>
            <a:pPr marL="342900" indent="-342900"/>
            <a:r>
              <a:rPr lang="en-US" b="1" dirty="0"/>
              <a:t>With Talk to Anonymous you can talk to other people, anonymously in real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93861-C580-4C68-94B3-D90ACAB13A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4CEFA-96C6-4FFA-9A72-AA7869F6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2525" r="1090" b="8552"/>
          <a:stretch/>
        </p:blipFill>
        <p:spPr bwMode="auto">
          <a:xfrm>
            <a:off x="381000" y="1981200"/>
            <a:ext cx="7795078" cy="40386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5715000" cy="3962400"/>
          </a:xfrm>
        </p:spPr>
        <p:txBody>
          <a:bodyPr>
            <a:normAutofit/>
          </a:bodyPr>
          <a:lstStyle/>
          <a:p>
            <a:r>
              <a:rPr lang="en-US" b="1" dirty="0"/>
              <a:t>Help people work through things that are bothering them in an anonymous way</a:t>
            </a:r>
          </a:p>
          <a:p>
            <a:r>
              <a:rPr lang="en-US" b="1" dirty="0"/>
              <a:t>Provides a safe environment to talk about difficult subjects</a:t>
            </a:r>
          </a:p>
          <a:p>
            <a:r>
              <a:rPr lang="en-US" b="1" dirty="0"/>
              <a:t>A great reliever of boredom</a:t>
            </a:r>
          </a:p>
          <a:p>
            <a:r>
              <a:rPr lang="en-US" b="1" dirty="0"/>
              <a:t>May alleviate loneliness</a:t>
            </a:r>
          </a:p>
          <a:p>
            <a:r>
              <a:rPr lang="en-US" b="1" dirty="0"/>
              <a:t>Profanity is blocked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352ABA-A252-4996-A373-80D1E028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87917-8784-4F7A-8903-BEF39DBC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905000"/>
            <a:ext cx="5649759" cy="3124200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Team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707983"/>
            <a:ext cx="9509760" cy="3355848"/>
          </a:xfrm>
        </p:spPr>
        <p:txBody>
          <a:bodyPr/>
          <a:lstStyle/>
          <a:p>
            <a:r>
              <a:rPr lang="en-US" b="1" dirty="0"/>
              <a:t>Peer programming for setup and programming tasks</a:t>
            </a:r>
          </a:p>
          <a:p>
            <a:r>
              <a:rPr lang="en-US" b="1" dirty="0"/>
              <a:t>Trello to track and divide the scenarios into individual tasks </a:t>
            </a:r>
          </a:p>
          <a:p>
            <a:r>
              <a:rPr lang="en-US" b="1" dirty="0" err="1"/>
              <a:t>GitFlow</a:t>
            </a:r>
            <a:r>
              <a:rPr lang="en-US" b="1" dirty="0"/>
              <a:t> to seamlessly work independently and collaborate our work without stepping on each other.</a:t>
            </a:r>
          </a:p>
          <a:p>
            <a:r>
              <a:rPr lang="en-US" b="1" dirty="0"/>
              <a:t>Implemented GitHub code review.</a:t>
            </a:r>
          </a:p>
          <a:p>
            <a:r>
              <a:rPr lang="en-US" b="1" dirty="0"/>
              <a:t>Applied profanity filter</a:t>
            </a:r>
          </a:p>
          <a:p>
            <a:r>
              <a:rPr lang="en-US" b="1" dirty="0"/>
              <a:t>Used Firebase Storage for smileys</a:t>
            </a:r>
          </a:p>
          <a:p>
            <a:endParaRPr lang="en-US" b="1" dirty="0"/>
          </a:p>
        </p:txBody>
      </p:sp>
      <p:sp>
        <p:nvSpPr>
          <p:cNvPr id="4" name="AutoShape 2" descr="Image result for trello logo">
            <a:extLst>
              <a:ext uri="{FF2B5EF4-FFF2-40B4-BE49-F238E27FC236}">
                <a16:creationId xmlns:a16="http://schemas.microsoft.com/office/drawing/2014/main" id="{B43EB9DE-2058-493B-9443-48E84C780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C06BB-3151-4556-8FCC-7033872F4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577840"/>
            <a:ext cx="208261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BC613-2D13-42EB-A87D-B33666D8E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44" y="5372200"/>
            <a:ext cx="1339718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F66B7-3969-43D6-88FB-D8F3A6F3F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369229"/>
            <a:ext cx="1280160" cy="1057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31AEB-6335-4AD9-8F8B-700828042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5417920"/>
            <a:ext cx="18288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444471-4197-4071-A37F-906C85A49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18616"/>
            <a:ext cx="1737360" cy="9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1DB084-4A8E-4D0B-857B-A566F21384A3}"/>
              </a:ext>
            </a:extLst>
          </p:cNvPr>
          <p:cNvSpPr txBox="1">
            <a:spLocks/>
          </p:cNvSpPr>
          <p:nvPr/>
        </p:nvSpPr>
        <p:spPr>
          <a:xfrm>
            <a:off x="0" y="13855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Individual Responsibilities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47C1EB-66A5-40DC-8085-83A4FE00ECA1}"/>
              </a:ext>
            </a:extLst>
          </p:cNvPr>
          <p:cNvGrpSpPr/>
          <p:nvPr/>
        </p:nvGrpSpPr>
        <p:grpSpPr>
          <a:xfrm>
            <a:off x="812524" y="1828800"/>
            <a:ext cx="10451231" cy="4127500"/>
            <a:chOff x="521569" y="1828800"/>
            <a:chExt cx="10451231" cy="41275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4AAFCA-9237-42EA-88B4-7A48889259B8}"/>
                </a:ext>
              </a:extLst>
            </p:cNvPr>
            <p:cNvGrpSpPr/>
            <p:nvPr/>
          </p:nvGrpSpPr>
          <p:grpSpPr>
            <a:xfrm>
              <a:off x="521569" y="1828800"/>
              <a:ext cx="2962656" cy="4127500"/>
              <a:chOff x="3772" y="0"/>
              <a:chExt cx="1490443" cy="41275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FFB1453-BA40-4CF2-9707-0E6E7F2AC808}"/>
                  </a:ext>
                </a:extLst>
              </p:cNvPr>
              <p:cNvSpPr/>
              <p:nvPr/>
            </p:nvSpPr>
            <p:spPr>
              <a:xfrm>
                <a:off x="3772" y="0"/>
                <a:ext cx="1490443" cy="41275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ectangle: Rounded Corners 4">
                <a:extLst>
                  <a:ext uri="{FF2B5EF4-FFF2-40B4-BE49-F238E27FC236}">
                    <a16:creationId xmlns:a16="http://schemas.microsoft.com/office/drawing/2014/main" id="{089F5230-8204-496E-85E2-DD99D6534A93}"/>
                  </a:ext>
                </a:extLst>
              </p:cNvPr>
              <p:cNvSpPr txBox="1"/>
              <p:nvPr/>
            </p:nvSpPr>
            <p:spPr>
              <a:xfrm>
                <a:off x="3772" y="0"/>
                <a:ext cx="1490443" cy="5334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>
                    <a:solidFill>
                      <a:schemeClr val="bg1"/>
                    </a:solidFill>
                  </a:rPr>
                  <a:t>Jack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F9A82C-BBBF-4B2A-B02D-2F51549F5FFA}"/>
                </a:ext>
              </a:extLst>
            </p:cNvPr>
            <p:cNvGrpSpPr/>
            <p:nvPr/>
          </p:nvGrpSpPr>
          <p:grpSpPr>
            <a:xfrm>
              <a:off x="4301834" y="1828800"/>
              <a:ext cx="2962656" cy="4127500"/>
              <a:chOff x="1605999" y="0"/>
              <a:chExt cx="1490443" cy="41275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57B1B-B789-4B13-A48B-428ACF3879EA}"/>
                  </a:ext>
                </a:extLst>
              </p:cNvPr>
              <p:cNvSpPr/>
              <p:nvPr/>
            </p:nvSpPr>
            <p:spPr>
              <a:xfrm>
                <a:off x="1605999" y="0"/>
                <a:ext cx="1490443" cy="41275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Rectangle: Rounded Corners 6">
                <a:extLst>
                  <a:ext uri="{FF2B5EF4-FFF2-40B4-BE49-F238E27FC236}">
                    <a16:creationId xmlns:a16="http://schemas.microsoft.com/office/drawing/2014/main" id="{64D06D8B-8D63-4FB4-9C57-4A7DEF51A240}"/>
                  </a:ext>
                </a:extLst>
              </p:cNvPr>
              <p:cNvSpPr txBox="1"/>
              <p:nvPr/>
            </p:nvSpPr>
            <p:spPr>
              <a:xfrm>
                <a:off x="1605999" y="0"/>
                <a:ext cx="1490443" cy="533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>
                    <a:solidFill>
                      <a:schemeClr val="bg1"/>
                    </a:solidFill>
                  </a:rPr>
                  <a:t>Pat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7FB4B3-8648-458A-893F-AA2C9732C959}"/>
                </a:ext>
              </a:extLst>
            </p:cNvPr>
            <p:cNvGrpSpPr/>
            <p:nvPr/>
          </p:nvGrpSpPr>
          <p:grpSpPr>
            <a:xfrm>
              <a:off x="8007925" y="1828800"/>
              <a:ext cx="2964875" cy="4127500"/>
              <a:chOff x="1605999" y="0"/>
              <a:chExt cx="1490443" cy="412750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2BFD28A-44AC-4D43-AA7D-0CF21805A30B}"/>
                  </a:ext>
                </a:extLst>
              </p:cNvPr>
              <p:cNvSpPr/>
              <p:nvPr/>
            </p:nvSpPr>
            <p:spPr>
              <a:xfrm>
                <a:off x="1605999" y="0"/>
                <a:ext cx="1490443" cy="41275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Rectangle: Rounded Corners 6">
                <a:extLst>
                  <a:ext uri="{FF2B5EF4-FFF2-40B4-BE49-F238E27FC236}">
                    <a16:creationId xmlns:a16="http://schemas.microsoft.com/office/drawing/2014/main" id="{EFEBEE1C-0D82-4E62-AF2E-11C2874E9C86}"/>
                  </a:ext>
                </a:extLst>
              </p:cNvPr>
              <p:cNvSpPr txBox="1"/>
              <p:nvPr/>
            </p:nvSpPr>
            <p:spPr>
              <a:xfrm>
                <a:off x="1605999" y="0"/>
                <a:ext cx="1490443" cy="533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 err="1">
                    <a:solidFill>
                      <a:schemeClr val="bg1"/>
                    </a:solidFill>
                  </a:rPr>
                  <a:t>Venu</a:t>
                </a:r>
                <a:endParaRPr lang="en-US" sz="2800" b="1" kern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3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13855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BC2FD8-E584-46E2-A4B4-FF3DE048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927" y="2590800"/>
            <a:ext cx="5791200" cy="2549236"/>
          </a:xfrm>
        </p:spPr>
        <p:txBody>
          <a:bodyPr/>
          <a:lstStyle/>
          <a:p>
            <a:r>
              <a:rPr lang="en-US" b="1" dirty="0"/>
              <a:t>Integrate profanity filter API to the messenger</a:t>
            </a:r>
          </a:p>
          <a:p>
            <a:r>
              <a:rPr lang="en-US" b="1" dirty="0"/>
              <a:t>Implement anonymous log in</a:t>
            </a:r>
          </a:p>
          <a:p>
            <a:r>
              <a:rPr lang="en-US" b="1" dirty="0"/>
              <a:t>Add file sharing capability</a:t>
            </a:r>
          </a:p>
          <a:p>
            <a:r>
              <a:rPr lang="en-US" b="1" dirty="0"/>
              <a:t>Allow user to create and edit profile</a:t>
            </a:r>
          </a:p>
          <a:p>
            <a:r>
              <a:rPr lang="en-US" b="1" dirty="0"/>
              <a:t>Mobile friendly UI</a:t>
            </a:r>
          </a:p>
          <a:p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CED13-023F-4119-A6D8-1753FE18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5486400" cy="39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– Landing Page And Sign-In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A7AB-6D78-420D-8361-E8E76F4C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10058400" cy="52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tf03417271</Template>
  <TotalTime>322</TotalTime>
  <Words>247</Words>
  <Application>Microsoft Office PowerPoint</Application>
  <PresentationFormat>Widescreen</PresentationFormat>
  <Paragraphs>51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Corbel</vt:lpstr>
      <vt:lpstr>Euphemia</vt:lpstr>
      <vt:lpstr>Wingdings</vt:lpstr>
      <vt:lpstr>Banded Design Blue 16x9</vt:lpstr>
      <vt:lpstr>TalktoAnonymous</vt:lpstr>
      <vt:lpstr>TalktoAnonymous</vt:lpstr>
      <vt:lpstr>PowerPoint Presentation</vt:lpstr>
      <vt:lpstr>PowerPoint Presentation</vt:lpstr>
      <vt:lpstr> Results</vt:lpstr>
      <vt:lpstr> Team Efforts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Chiu, Jack</dc:creator>
  <cp:lastModifiedBy>Pat Carlson</cp:lastModifiedBy>
  <cp:revision>30</cp:revision>
  <dcterms:created xsi:type="dcterms:W3CDTF">2018-01-03T01:57:14Z</dcterms:created>
  <dcterms:modified xsi:type="dcterms:W3CDTF">2018-01-05T00:08:13Z</dcterms:modified>
</cp:coreProperties>
</file>